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7675" cy="9928225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4472F-B9D0-4DB1-BF54-0709B5B376ED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15025-8499-4295-963D-B957E7EB7BC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8975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EEF990-EA91-43E0-9B90-6FC5B7368D9D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B9304-0190-4111-832A-B82A14F9013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54992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1B9304-0190-4111-832A-B82A14F90135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50940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D34530D-108A-437C-BB8C-16F598F8F89A}" type="datetimeFigureOut">
              <a:rPr lang="sl-SI" smtClean="0"/>
              <a:t>20.5.2014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60E4474-231C-4381-95C4-CCCAEAFE6C12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llustrationsof.com/royalty-free-rf-planning-clipart-illustration-by-johnny-sajem-stock-sample-1094458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  <a:t>EKOAKCIJSKI NAČRT</a:t>
            </a:r>
            <a:b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  <a:t>EKOVRTCI</a:t>
            </a:r>
            <a:b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l-SI" b="1" dirty="0" smtClean="0">
                <a:solidFill>
                  <a:schemeClr val="accent3">
                    <a:lumMod val="75000"/>
                  </a:schemeClr>
                </a:solidFill>
              </a:rPr>
              <a:t>2014/15</a:t>
            </a:r>
            <a:endParaRPr lang="sl-SI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 rot="19140000">
            <a:off x="1577192" y="2716150"/>
            <a:ext cx="6511131" cy="329259"/>
          </a:xfrm>
        </p:spPr>
        <p:txBody>
          <a:bodyPr>
            <a:noAutofit/>
          </a:bodyPr>
          <a:lstStyle/>
          <a:p>
            <a:r>
              <a:rPr lang="sl-SI" b="1" dirty="0" smtClean="0"/>
              <a:t>Dane </a:t>
            </a:r>
            <a:r>
              <a:rPr lang="sl-SI" b="1" dirty="0" err="1" smtClean="0"/>
              <a:t>Katalinič</a:t>
            </a:r>
            <a:endParaRPr lang="sl-SI" b="1" dirty="0" smtClean="0"/>
          </a:p>
          <a:p>
            <a:r>
              <a:rPr lang="sl-SI" b="1" dirty="0" smtClean="0"/>
              <a:t>Rogaška Slatina, 22. </a:t>
            </a:r>
            <a:r>
              <a:rPr lang="sl-SI" b="1" cap="none" dirty="0" smtClean="0"/>
              <a:t>maj</a:t>
            </a:r>
            <a:r>
              <a:rPr lang="sl-SI" b="1" dirty="0" smtClean="0"/>
              <a:t> 2014</a:t>
            </a:r>
          </a:p>
          <a:p>
            <a:endParaRPr lang="sl-SI" b="1" dirty="0"/>
          </a:p>
        </p:txBody>
      </p:sp>
      <p:pic>
        <p:nvPicPr>
          <p:cNvPr id="1026" name="Picture 2" descr="Royalty-Free (RF) Planning Clipart Illustration by Johnny Sajem - Stock Sample #1094458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205737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224" y="5301208"/>
            <a:ext cx="1125353" cy="123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2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*Sadovnjak in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sl-SI" sz="3200" smtClean="0">
                <a:solidFill>
                  <a:schemeClr val="accent3">
                    <a:lumMod val="75000"/>
                  </a:schemeClr>
                </a:solidFill>
              </a:rPr>
              <a:t>čebele              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196752"/>
            <a:ext cx="4104456" cy="3672408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307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 Sive vrane in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 zabojniki za       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 odpadke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380744"/>
            <a:ext cx="4608512" cy="3560424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26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*Moje vrednote:</a:t>
            </a: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itna voda, svež zrak,            </a:t>
            </a: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drava hrana, uravnovešeni</a:t>
            </a: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o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dnosi z naravo, gibanje v</a:t>
            </a: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dravem okolju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124744"/>
            <a:ext cx="2592288" cy="3744416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103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*Zdrav življenjski 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slog                      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24744"/>
            <a:ext cx="3096344" cy="3672408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0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B) Izvesti aktivnosti v dveh(izmed treh) obveznih tematskih sklopov programa EKOŠOLA :           </a:t>
            </a:r>
          </a:p>
          <a:p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-   ODPADKI</a:t>
            </a:r>
          </a:p>
          <a:p>
            <a:pPr marL="457200" indent="-457200">
              <a:buFontTx/>
              <a:buChar char="-"/>
            </a:pP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VODA</a:t>
            </a:r>
          </a:p>
          <a:p>
            <a:pPr marL="457200" indent="-457200">
              <a:buFontTx/>
              <a:buChar char="-"/>
            </a:pP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ENERGIJA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708920"/>
            <a:ext cx="1728192" cy="1584176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C) SODELOVANJE PRI ENEM OD</a:t>
            </a: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    NASLEDNJIH PROJEKTOV: </a:t>
            </a: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sl-SI" sz="3200" dirty="0" err="1">
                <a:solidFill>
                  <a:schemeClr val="accent3">
                    <a:lumMod val="75000"/>
                  </a:schemeClr>
                </a:solidFill>
              </a:rPr>
              <a:t>Ekopaket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sl-SI" sz="3200" dirty="0" err="1">
                <a:solidFill>
                  <a:schemeClr val="accent3">
                    <a:lumMod val="75000"/>
                  </a:schemeClr>
                </a:solidFill>
              </a:rPr>
              <a:t>Altermed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- Likovni natečaj- prednovoletni čas</a:t>
            </a: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- </a:t>
            </a:r>
            <a:r>
              <a:rPr lang="sl-SI" sz="3200" dirty="0" err="1">
                <a:solidFill>
                  <a:schemeClr val="accent3">
                    <a:lumMod val="75000"/>
                  </a:schemeClr>
                </a:solidFill>
              </a:rPr>
              <a:t>Ekobranje</a:t>
            </a:r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 za </a:t>
            </a:r>
            <a:r>
              <a:rPr lang="sl-SI" sz="3200" dirty="0" err="1">
                <a:solidFill>
                  <a:schemeClr val="accent3">
                    <a:lumMod val="75000"/>
                  </a:schemeClr>
                </a:solidFill>
              </a:rPr>
              <a:t>ekoživljenje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sl-SI" sz="3200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Tx/>
              <a:buChar char="-"/>
            </a:pPr>
            <a:endParaRPr lang="sl-SI" sz="3200" dirty="0">
              <a:solidFill>
                <a:srgbClr val="00B05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196752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2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1911112"/>
          </a:xfrm>
        </p:spPr>
        <p:txBody>
          <a:bodyPr/>
          <a:lstStyle/>
          <a:p>
            <a:pPr algn="ctr"/>
            <a: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  <a:t>A) IZBRATI NAJMANJ ENO PODROČJE V OKVIRU PROJEKTA ZGODNJE NARAVOSLOVJE</a:t>
            </a:r>
            <a:br>
              <a:rPr lang="sl-SI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sl-SI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 smtClean="0"/>
          </a:p>
          <a:p>
            <a:endParaRPr lang="sl-SI" dirty="0"/>
          </a:p>
          <a:p>
            <a:endParaRPr lang="sl-SI" dirty="0" smtClean="0"/>
          </a:p>
          <a:p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*Zeliščni vrt skozi       </a:t>
            </a:r>
          </a:p>
          <a:p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z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eliščarski vrtnarski</a:t>
            </a:r>
          </a:p>
          <a:p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dnevnik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60848"/>
            <a:ext cx="2808312" cy="2880320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46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sl-SI" sz="3200" dirty="0" err="1" smtClean="0">
                <a:solidFill>
                  <a:schemeClr val="accent3">
                    <a:lumMod val="75000"/>
                  </a:schemeClr>
                </a:solidFill>
              </a:rPr>
              <a:t>Herbarizirana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zelišča</a:t>
            </a:r>
          </a:p>
          <a:p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n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ašega vrta                  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2952328" cy="3744416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0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*Travniške zdravilne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rastline bližnjega okolja 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skozi opazovalni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dnevnik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24744"/>
            <a:ext cx="2520280" cy="3816424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74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 Semena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-  šolska </a:t>
            </a:r>
            <a:r>
              <a:rPr lang="sl-SI" sz="3200" dirty="0" err="1" smtClean="0">
                <a:solidFill>
                  <a:schemeClr val="accent3">
                    <a:lumMod val="75000"/>
                  </a:schemeClr>
                </a:solidFill>
              </a:rPr>
              <a:t>vrtilnica</a:t>
            </a:r>
            <a:r>
              <a:rPr lang="sl-SI" sz="3200" dirty="0" smtClean="0">
                <a:solidFill>
                  <a:srgbClr val="FF0000"/>
                </a:solidFill>
              </a:rPr>
              <a:t>   </a:t>
            </a:r>
            <a:endParaRPr lang="sl-SI" sz="3200" dirty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24744"/>
            <a:ext cx="2808312" cy="3744416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196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 Skrivnosti našega 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 gozda                      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384376" cy="3528392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13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*Od želoda, </a:t>
            </a:r>
            <a:r>
              <a:rPr lang="sl-SI" sz="3200" dirty="0" err="1" smtClean="0">
                <a:solidFill>
                  <a:schemeClr val="accent3">
                    <a:lumMod val="75000"/>
                  </a:schemeClr>
                </a:solidFill>
              </a:rPr>
              <a:t>bukvice</a:t>
            </a:r>
            <a:endParaRPr lang="sl-SI" sz="32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do sadike za naš        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gozd     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636912"/>
            <a:ext cx="1800200" cy="21602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40768"/>
            <a:ext cx="2880320" cy="3456384"/>
          </a:xfrm>
          <a:prstGeom prst="rect">
            <a:avLst/>
          </a:prstGeom>
        </p:spPr>
      </p:pic>
      <p:pic>
        <p:nvPicPr>
          <p:cNvPr id="6" name="Picture 0" descr="Ekosola_marec_2011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</a:t>
            </a:r>
            <a:r>
              <a:rPr lang="sl-SI" sz="3200" dirty="0" err="1" smtClean="0">
                <a:solidFill>
                  <a:schemeClr val="accent3">
                    <a:lumMod val="75000"/>
                  </a:schemeClr>
                </a:solidFill>
              </a:rPr>
              <a:t>Ekoopazovalni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dnevnik</a:t>
            </a:r>
          </a:p>
          <a:p>
            <a:pPr marL="0" indent="0"/>
            <a:r>
              <a:rPr lang="sl-SI" sz="32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moje drevo          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312368" cy="3240360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422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*Z gibanjem in opazovanjem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raziskujmo svet narave</a:t>
            </a:r>
          </a:p>
          <a:p>
            <a:pPr marL="0" indent="0"/>
            <a:r>
              <a:rPr lang="sl-SI" sz="3200" dirty="0" smtClean="0">
                <a:solidFill>
                  <a:schemeClr val="accent3">
                    <a:lumMod val="75000"/>
                  </a:schemeClr>
                </a:solidFill>
              </a:rPr>
              <a:t>  okrog nas                       </a:t>
            </a:r>
            <a:endParaRPr lang="sl-SI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628800"/>
            <a:ext cx="2664296" cy="3240360"/>
          </a:xfrm>
          <a:prstGeom prst="rect">
            <a:avLst/>
          </a:prstGeom>
        </p:spPr>
      </p:pic>
      <p:pic>
        <p:nvPicPr>
          <p:cNvPr id="5" name="Picture 0" descr="Ekosola_marec_2011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5953994"/>
            <a:ext cx="532656" cy="58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9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381</TotalTime>
  <Words>169</Words>
  <Application>Microsoft Office PowerPoint</Application>
  <PresentationFormat>Diaprojekcija na zaslonu (4:3)</PresentationFormat>
  <Paragraphs>51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15</vt:i4>
      </vt:variant>
    </vt:vector>
  </HeadingPairs>
  <TitlesOfParts>
    <vt:vector size="16" baseType="lpstr">
      <vt:lpstr>Koti</vt:lpstr>
      <vt:lpstr>EKOAKCIJSKI NAČRT EKOVRTCI 2014/15</vt:lpstr>
      <vt:lpstr>A) IZBRATI NAJMANJ ENO PODROČJE V OKVIRU PROJEKTA ZGODNJE NARAVOSLOVJE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EKOAKCIJSKI NAČRT EKOVRTCI 2014/15</dc:title>
  <dc:creator>*</dc:creator>
  <cp:lastModifiedBy>Dunja</cp:lastModifiedBy>
  <cp:revision>42</cp:revision>
  <cp:lastPrinted>2014-05-14T08:39:12Z</cp:lastPrinted>
  <dcterms:created xsi:type="dcterms:W3CDTF">2014-05-11T15:43:45Z</dcterms:created>
  <dcterms:modified xsi:type="dcterms:W3CDTF">2014-05-20T08:33:39Z</dcterms:modified>
</cp:coreProperties>
</file>